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Octosquares Compressed" charset="1" panose="02010001040000080307"/>
      <p:regular r:id="rId10"/>
    </p:embeddedFont>
    <p:embeddedFont>
      <p:font typeface="TT Octosquares Compressed Bold" charset="1" panose="02010001040000080307"/>
      <p:regular r:id="rId11"/>
    </p:embeddedFont>
    <p:embeddedFont>
      <p:font typeface="TT Octosquares Compressed Italics" charset="1" panose="02010001040000080307"/>
      <p:regular r:id="rId12"/>
    </p:embeddedFont>
    <p:embeddedFont>
      <p:font typeface="TT Octosquares Compressed Bold Italics" charset="1" panose="02010001040000080307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Open Sans" charset="1" panose="00000000000000000000"/>
      <p:regular r:id="rId20"/>
    </p:embeddedFont>
    <p:embeddedFont>
      <p:font typeface="Open Sans Bold" charset="1" panose="00000000000000000000"/>
      <p:regular r:id="rId21"/>
    </p:embeddedFont>
    <p:embeddedFont>
      <p:font typeface="Open Sans Italics" charset="1" panose="00000000000000000000"/>
      <p:regular r:id="rId22"/>
    </p:embeddedFont>
    <p:embeddedFont>
      <p:font typeface="Open Sans Bold Italics" charset="1" panose="00000000000000000000"/>
      <p:regular r:id="rId23"/>
    </p:embeddedFont>
    <p:embeddedFont>
      <p:font typeface="Open Sans Light" charset="1" panose="00000000000000000000"/>
      <p:regular r:id="rId24"/>
    </p:embeddedFont>
    <p:embeddedFont>
      <p:font typeface="Open Sans Light Italics" charset="1" panose="00000000000000000000"/>
      <p:regular r:id="rId25"/>
    </p:embeddedFont>
    <p:embeddedFont>
      <p:font typeface="Open Sans Medium" charset="1" panose="00000000000000000000"/>
      <p:regular r:id="rId26"/>
    </p:embeddedFont>
    <p:embeddedFont>
      <p:font typeface="Open Sans Medium Italics" charset="1" panose="00000000000000000000"/>
      <p:regular r:id="rId27"/>
    </p:embeddedFont>
    <p:embeddedFont>
      <p:font typeface="Open Sans Semi-Bold" charset="1" panose="00000000000000000000"/>
      <p:regular r:id="rId28"/>
    </p:embeddedFont>
    <p:embeddedFont>
      <p:font typeface="Open Sans Semi-Bold Italics" charset="1" panose="00000000000000000000"/>
      <p:regular r:id="rId29"/>
    </p:embeddedFont>
    <p:embeddedFont>
      <p:font typeface="Open Sans Ultra-Bold" charset="1" panose="00000000000000000000"/>
      <p:regular r:id="rId30"/>
    </p:embeddedFont>
    <p:embeddedFont>
      <p:font typeface="Open Sans Ultra-Bold Italic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Studio Shodwe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873559" y="3655747"/>
            <a:ext cx="10164638" cy="138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9"/>
              </a:lnSpc>
              <a:spcBef>
                <a:spcPct val="0"/>
              </a:spcBef>
            </a:pPr>
            <a:r>
              <a:rPr lang="en-US" sz="8099">
                <a:solidFill>
                  <a:srgbClr val="FFFFFF"/>
                </a:solidFill>
                <a:latin typeface="TT Octosquares Compressed"/>
              </a:rPr>
              <a:t>MAQUINA DEL TIEMPO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61681" y="7800536"/>
            <a:ext cx="10164638" cy="99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FFFFFF"/>
                </a:solidFill>
                <a:latin typeface="TT Octosquares Compressed"/>
              </a:rPr>
              <a:t>DIEGO FERNANDO MARTÍNEZ SANTIAGO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5079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1591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8103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56265" y="0"/>
            <a:ext cx="6230656" cy="5570162"/>
          </a:xfrm>
          <a:custGeom>
            <a:avLst/>
            <a:gdLst/>
            <a:ahLst/>
            <a:cxnLst/>
            <a:rect r="r" b="b" t="t" l="l"/>
            <a:pathLst>
              <a:path h="5570162" w="6230656">
                <a:moveTo>
                  <a:pt x="0" y="0"/>
                </a:moveTo>
                <a:lnTo>
                  <a:pt x="6230656" y="0"/>
                </a:lnTo>
                <a:lnTo>
                  <a:pt x="6230656" y="5570162"/>
                </a:lnTo>
                <a:lnTo>
                  <a:pt x="0" y="55701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66781" y="0"/>
            <a:ext cx="5462425" cy="6027080"/>
          </a:xfrm>
          <a:custGeom>
            <a:avLst/>
            <a:gdLst/>
            <a:ahLst/>
            <a:cxnLst/>
            <a:rect r="r" b="b" t="t" l="l"/>
            <a:pathLst>
              <a:path h="6027080" w="5462425">
                <a:moveTo>
                  <a:pt x="0" y="0"/>
                </a:moveTo>
                <a:lnTo>
                  <a:pt x="5462424" y="0"/>
                </a:lnTo>
                <a:lnTo>
                  <a:pt x="5462424" y="6027080"/>
                </a:lnTo>
                <a:lnTo>
                  <a:pt x="0" y="6027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5339608"/>
            <a:ext cx="7745917" cy="4947392"/>
          </a:xfrm>
          <a:custGeom>
            <a:avLst/>
            <a:gdLst/>
            <a:ahLst/>
            <a:cxnLst/>
            <a:rect r="r" b="b" t="t" l="l"/>
            <a:pathLst>
              <a:path h="4947392" w="7745917">
                <a:moveTo>
                  <a:pt x="0" y="0"/>
                </a:moveTo>
                <a:lnTo>
                  <a:pt x="7745917" y="0"/>
                </a:lnTo>
                <a:lnTo>
                  <a:pt x="7745917" y="4947392"/>
                </a:lnTo>
                <a:lnTo>
                  <a:pt x="0" y="49473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54987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1499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80118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2720" y="626184"/>
            <a:ext cx="7129864" cy="7248448"/>
          </a:xfrm>
          <a:custGeom>
            <a:avLst/>
            <a:gdLst/>
            <a:ahLst/>
            <a:cxnLst/>
            <a:rect r="r" b="b" t="t" l="l"/>
            <a:pathLst>
              <a:path h="7248448" w="7129864">
                <a:moveTo>
                  <a:pt x="0" y="0"/>
                </a:moveTo>
                <a:lnTo>
                  <a:pt x="7129865" y="0"/>
                </a:lnTo>
                <a:lnTo>
                  <a:pt x="7129865" y="7248448"/>
                </a:lnTo>
                <a:lnTo>
                  <a:pt x="0" y="7248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51319" y="626184"/>
            <a:ext cx="7807981" cy="7647241"/>
          </a:xfrm>
          <a:custGeom>
            <a:avLst/>
            <a:gdLst/>
            <a:ahLst/>
            <a:cxnLst/>
            <a:rect r="r" b="b" t="t" l="l"/>
            <a:pathLst>
              <a:path h="7647241" w="7807981">
                <a:moveTo>
                  <a:pt x="0" y="0"/>
                </a:moveTo>
                <a:lnTo>
                  <a:pt x="7807981" y="0"/>
                </a:lnTo>
                <a:lnTo>
                  <a:pt x="7807981" y="7647241"/>
                </a:lnTo>
                <a:lnTo>
                  <a:pt x="0" y="76472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476" t="-30364" r="-62253" b="-1012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674522" y="24007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39643" y="24007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9748" y="458184"/>
            <a:ext cx="8375482" cy="7601661"/>
          </a:xfrm>
          <a:custGeom>
            <a:avLst/>
            <a:gdLst/>
            <a:ahLst/>
            <a:cxnLst/>
            <a:rect r="r" b="b" t="t" l="l"/>
            <a:pathLst>
              <a:path h="7601661" w="8375482">
                <a:moveTo>
                  <a:pt x="0" y="0"/>
                </a:moveTo>
                <a:lnTo>
                  <a:pt x="8375483" y="0"/>
                </a:lnTo>
                <a:lnTo>
                  <a:pt x="8375483" y="7601661"/>
                </a:lnTo>
                <a:lnTo>
                  <a:pt x="0" y="76016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42906" y="290231"/>
            <a:ext cx="8151969" cy="8743607"/>
          </a:xfrm>
          <a:custGeom>
            <a:avLst/>
            <a:gdLst/>
            <a:ahLst/>
            <a:cxnLst/>
            <a:rect r="r" b="b" t="t" l="l"/>
            <a:pathLst>
              <a:path h="8743607" w="8151969">
                <a:moveTo>
                  <a:pt x="0" y="0"/>
                </a:moveTo>
                <a:lnTo>
                  <a:pt x="8151969" y="0"/>
                </a:lnTo>
                <a:lnTo>
                  <a:pt x="8151969" y="8743607"/>
                </a:lnTo>
                <a:lnTo>
                  <a:pt x="0" y="8743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6168" t="0" r="-5553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089294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33497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02741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46981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24710" y="458184"/>
            <a:ext cx="306065" cy="336000"/>
          </a:xfrm>
          <a:custGeom>
            <a:avLst/>
            <a:gdLst/>
            <a:ahLst/>
            <a:cxnLst/>
            <a:rect r="r" b="b" t="t" l="l"/>
            <a:pathLst>
              <a:path h="336000" w="306065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972" y="439904"/>
            <a:ext cx="253149" cy="354280"/>
          </a:xfrm>
          <a:custGeom>
            <a:avLst/>
            <a:gdLst/>
            <a:ahLst/>
            <a:cxnLst/>
            <a:rect r="r" b="b" t="t" l="l"/>
            <a:pathLst>
              <a:path h="354280" w="253149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5079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1591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8103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2972" y="188362"/>
            <a:ext cx="6783098" cy="4607142"/>
          </a:xfrm>
          <a:custGeom>
            <a:avLst/>
            <a:gdLst/>
            <a:ahLst/>
            <a:cxnLst/>
            <a:rect r="r" b="b" t="t" l="l"/>
            <a:pathLst>
              <a:path h="4607142" w="6783098">
                <a:moveTo>
                  <a:pt x="0" y="0"/>
                </a:moveTo>
                <a:lnTo>
                  <a:pt x="6783098" y="0"/>
                </a:lnTo>
                <a:lnTo>
                  <a:pt x="6783098" y="4607142"/>
                </a:lnTo>
                <a:lnTo>
                  <a:pt x="0" y="46071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481" t="-11152" r="-32354" b="-1784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57570" y="188362"/>
            <a:ext cx="5654315" cy="5200400"/>
          </a:xfrm>
          <a:custGeom>
            <a:avLst/>
            <a:gdLst/>
            <a:ahLst/>
            <a:cxnLst/>
            <a:rect r="r" b="b" t="t" l="l"/>
            <a:pathLst>
              <a:path h="5200400" w="5654315">
                <a:moveTo>
                  <a:pt x="0" y="0"/>
                </a:moveTo>
                <a:lnTo>
                  <a:pt x="5654315" y="0"/>
                </a:lnTo>
                <a:lnTo>
                  <a:pt x="5654315" y="5200400"/>
                </a:lnTo>
                <a:lnTo>
                  <a:pt x="0" y="520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4396" t="-39377" r="-61307" b="-108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6317" y="4934615"/>
            <a:ext cx="3969596" cy="5049215"/>
          </a:xfrm>
          <a:custGeom>
            <a:avLst/>
            <a:gdLst/>
            <a:ahLst/>
            <a:cxnLst/>
            <a:rect r="r" b="b" t="t" l="l"/>
            <a:pathLst>
              <a:path h="5049215" w="3969596">
                <a:moveTo>
                  <a:pt x="0" y="0"/>
                </a:moveTo>
                <a:lnTo>
                  <a:pt x="3969595" y="0"/>
                </a:lnTo>
                <a:lnTo>
                  <a:pt x="3969595" y="5049216"/>
                </a:lnTo>
                <a:lnTo>
                  <a:pt x="0" y="5049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5140" t="-20063" r="-88489" b="-97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40668" y="5388762"/>
            <a:ext cx="6110114" cy="4595069"/>
          </a:xfrm>
          <a:custGeom>
            <a:avLst/>
            <a:gdLst/>
            <a:ahLst/>
            <a:cxnLst/>
            <a:rect r="r" b="b" t="t" l="l"/>
            <a:pathLst>
              <a:path h="4595069" w="6110114">
                <a:moveTo>
                  <a:pt x="0" y="0"/>
                </a:moveTo>
                <a:lnTo>
                  <a:pt x="6110114" y="0"/>
                </a:lnTo>
                <a:lnTo>
                  <a:pt x="6110114" y="4595069"/>
                </a:lnTo>
                <a:lnTo>
                  <a:pt x="0" y="45950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5397" t="-20367" r="-20845" b="-1139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9108" y="517674"/>
            <a:ext cx="1284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Studio Shodwe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0508" y="407486"/>
            <a:ext cx="7800756" cy="5029435"/>
          </a:xfrm>
          <a:custGeom>
            <a:avLst/>
            <a:gdLst/>
            <a:ahLst/>
            <a:cxnLst/>
            <a:rect r="r" b="b" t="t" l="l"/>
            <a:pathLst>
              <a:path h="5029435" w="7800756">
                <a:moveTo>
                  <a:pt x="0" y="0"/>
                </a:moveTo>
                <a:lnTo>
                  <a:pt x="7800756" y="0"/>
                </a:lnTo>
                <a:lnTo>
                  <a:pt x="7800756" y="5029435"/>
                </a:lnTo>
                <a:lnTo>
                  <a:pt x="0" y="5029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31807" y="669215"/>
            <a:ext cx="6961027" cy="4474285"/>
          </a:xfrm>
          <a:custGeom>
            <a:avLst/>
            <a:gdLst/>
            <a:ahLst/>
            <a:cxnLst/>
            <a:rect r="r" b="b" t="t" l="l"/>
            <a:pathLst>
              <a:path h="4474285" w="6961027">
                <a:moveTo>
                  <a:pt x="0" y="0"/>
                </a:moveTo>
                <a:lnTo>
                  <a:pt x="6961027" y="0"/>
                </a:lnTo>
                <a:lnTo>
                  <a:pt x="6961027" y="4474285"/>
                </a:lnTo>
                <a:lnTo>
                  <a:pt x="0" y="4474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0508" y="5997179"/>
            <a:ext cx="5652960" cy="3549732"/>
          </a:xfrm>
          <a:custGeom>
            <a:avLst/>
            <a:gdLst/>
            <a:ahLst/>
            <a:cxnLst/>
            <a:rect r="r" b="b" t="t" l="l"/>
            <a:pathLst>
              <a:path h="3549732" w="5652960">
                <a:moveTo>
                  <a:pt x="0" y="0"/>
                </a:moveTo>
                <a:lnTo>
                  <a:pt x="5652960" y="0"/>
                </a:lnTo>
                <a:lnTo>
                  <a:pt x="5652960" y="3549732"/>
                </a:lnTo>
                <a:lnTo>
                  <a:pt x="0" y="354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969" r="0" b="-1396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DAGC13OIWB4</dc:identifier>
  <dcterms:modified xsi:type="dcterms:W3CDTF">2011-08-01T06:04:30Z</dcterms:modified>
  <cp:revision>1</cp:revision>
  <dc:title>Blue Futuristic Technology Presentation</dc:title>
</cp:coreProperties>
</file>